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7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FDD9-A0D8-4271-AB3A-9D469B2EDDC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AB3B-D5B4-4D76-B2B7-19A2C0A59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77;&#1079;&#1077;&#1085;&#1090;&#1072;&#1094;&#1080;&#1103;%20&#1087;&#1086;%20&#1055;&#1044;&#1044;\&#1069;&#1074;&#1077;&#1083;&#1080;&#1085;&#1072;-&#1051;&#1072;&#1096;&#1091;&#1082;-&#1052;&#1080;&#1083;&#1080;&#1094;&#1077;&#1081;&#1089;&#1082;&#1072;&#1103;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0977BC43A0E-30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36840" y="6080700"/>
            <a:ext cx="73803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МБДОУ детский сад «Петушок» с.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Хомутцы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Эвелина-Лашук-Милицейская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Акции </a:t>
            </a:r>
            <a:r>
              <a:rPr lang="ru-RU" sz="3200" b="1" i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«Светлячок»</a:t>
            </a:r>
            <a:br>
              <a:rPr lang="ru-RU" sz="3200" b="1" i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по профилактике </a:t>
            </a:r>
            <a:r>
              <a:rPr lang="ru-RU" sz="3200" b="1" i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ДДТП</a:t>
            </a:r>
            <a:endParaRPr lang="ru-RU" sz="32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7737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G:\ПДД фото\DSC03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429256" cy="4071942"/>
          </a:xfrm>
          <a:prstGeom prst="rect">
            <a:avLst/>
          </a:prstGeom>
          <a:noFill/>
        </p:spPr>
      </p:pic>
      <p:pic>
        <p:nvPicPr>
          <p:cNvPr id="11" name="Рисунок 10" descr="P10108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9026" y="2946769"/>
            <a:ext cx="5214974" cy="3911231"/>
          </a:xfrm>
          <a:prstGeom prst="rect">
            <a:avLst/>
          </a:prstGeom>
        </p:spPr>
      </p:pic>
    </p:spTree>
  </p:cSld>
  <p:clrMapOvr>
    <a:masterClrMapping/>
  </p:clrMapOvr>
  <p:transition advTm="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71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G:\ПДД фото\DSC0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6428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EE6A8D226AB-30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976">
            <a:off x="2611928" y="197269"/>
            <a:ext cx="6516216" cy="7200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5600"/>
              </a:avLst>
            </a:prstTxWarp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01208"/>
            <a:ext cx="8640960" cy="136815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9718"/>
              </a:avLst>
            </a:prstTxWarp>
            <a:spAutoFit/>
          </a:bodyPr>
          <a:lstStyle/>
          <a:p>
            <a:pPr algn="ctr"/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ДО НОВЫХ ВСТРЕЧ!!!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8564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8784976" cy="5112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200" cap="all" dirty="0" smtClean="0">
                <a:ln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ru-RU" sz="4400" cap="all" dirty="0" smtClean="0">
                <a:ln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1.ФормировАТЬ у детей ДОШКОЛЬНОГО ВОЗРАСТА НАВЫКИ БЕЗОПАСНОГО ПОВЕДЕНИЯ ЧЕРЕЗ ОЗНАКОМЛЕНИЕ С ПРВИЛАМИ ДОРОЖНОГО ДВИЖЕНИЯ.</a:t>
            </a:r>
            <a:endParaRPr lang="ru-RU" sz="4000" cap="all" dirty="0" smtClean="0">
              <a:ln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endParaRPr lang="ru-RU" sz="4000" cap="all" dirty="0" smtClean="0">
              <a:ln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4400" cap="all" dirty="0" smtClean="0">
                <a:ln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2</a:t>
            </a:r>
            <a:r>
              <a:rPr lang="ru-RU" sz="4400" cap="all" dirty="0" smtClean="0">
                <a:ln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. Развивать ответственность, адекватную уверенность в себе, способность ориентироваться в пространстве.</a:t>
            </a:r>
          </a:p>
          <a:p>
            <a:pPr algn="ctr"/>
            <a:endParaRPr lang="ru-RU" sz="4400" cap="all" dirty="0" smtClean="0">
              <a:ln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4400" cap="all" dirty="0" smtClean="0">
                <a:ln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3</a:t>
            </a:r>
            <a:r>
              <a:rPr lang="ru-RU" sz="4400" cap="all" dirty="0" smtClean="0">
                <a:ln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. Формировать у детей дошкольного возраста устойчивые навыки переключения на самоконтроль в окружающей дорожно-транспортной</a:t>
            </a:r>
            <a:r>
              <a:rPr lang="ru-RU" sz="4000" cap="all" dirty="0" smtClean="0">
                <a:ln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среде</a:t>
            </a:r>
          </a:p>
          <a:p>
            <a:pPr algn="ctr"/>
            <a:endParaRPr lang="ru-RU" cap="all" dirty="0">
              <a:ln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76672"/>
            <a:ext cx="3730166" cy="380560"/>
          </a:xfrm>
          <a:prstGeom prst="rect">
            <a:avLst/>
          </a:prstGeom>
          <a:noFill/>
        </p:spPr>
        <p:txBody>
          <a:bodyPr wrap="square" rtlCol="0" anchor="ctr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49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Sveta\Рабочий стол\p-0539ffd19d8dda.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857784" cy="6871432"/>
          </a:xfrm>
          <a:prstGeom prst="rect">
            <a:avLst/>
          </a:prstGeom>
          <a:noFill/>
        </p:spPr>
      </p:pic>
    </p:spTree>
  </p:cSld>
  <p:clrMapOvr>
    <a:masterClrMapping/>
  </p:clrMapOvr>
  <p:transition advTm="8049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0404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34633"/>
            <a:ext cx="4178174" cy="313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2407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8731" y="161256"/>
            <a:ext cx="4261741" cy="319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24078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357561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04041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6055" y="371703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26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Фото38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26064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2407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36450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0404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6064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Фото385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386104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ото385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2560340" y="176825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12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F:\ПДД фото\DSC0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5" cy="3804048"/>
          </a:xfrm>
          <a:prstGeom prst="rect">
            <a:avLst/>
          </a:prstGeom>
          <a:noFill/>
        </p:spPr>
      </p:pic>
      <p:pic>
        <p:nvPicPr>
          <p:cNvPr id="1027" name="Picture 3" descr="F:\ПДД фото\DSC03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3"/>
            <a:ext cx="4286248" cy="3214687"/>
          </a:xfrm>
          <a:prstGeom prst="rect">
            <a:avLst/>
          </a:prstGeom>
          <a:noFill/>
        </p:spPr>
      </p:pic>
      <p:pic>
        <p:nvPicPr>
          <p:cNvPr id="1028" name="Picture 4" descr="F:\ПДД фото\DSC03084.JPG"/>
          <p:cNvPicPr>
            <a:picLocks noChangeAspect="1" noChangeArrowheads="1"/>
          </p:cNvPicPr>
          <p:nvPr/>
        </p:nvPicPr>
        <p:blipFill>
          <a:blip r:embed="rId5" cstate="print"/>
          <a:srcRect t="16981"/>
          <a:stretch>
            <a:fillRect/>
          </a:stretch>
        </p:blipFill>
        <p:spPr bwMode="auto">
          <a:xfrm flipH="1">
            <a:off x="-1" y="3714752"/>
            <a:ext cx="5048254" cy="3143248"/>
          </a:xfrm>
          <a:prstGeom prst="rect">
            <a:avLst/>
          </a:prstGeom>
          <a:noFill/>
        </p:spPr>
      </p:pic>
      <p:pic>
        <p:nvPicPr>
          <p:cNvPr id="1029" name="Picture 5" descr="F:\ПДД фото\DSC03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-71462"/>
            <a:ext cx="4214810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12153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6048672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395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играем!!!»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ПДД фото\DSC0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000528" cy="3000396"/>
          </a:xfrm>
          <a:prstGeom prst="rect">
            <a:avLst/>
          </a:prstGeom>
          <a:noFill/>
        </p:spPr>
      </p:pic>
      <p:pic>
        <p:nvPicPr>
          <p:cNvPr id="2051" name="Picture 3" descr="F:\ПДД фото\DSC03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64718"/>
            <a:ext cx="4071966" cy="3053975"/>
          </a:xfrm>
          <a:prstGeom prst="rect">
            <a:avLst/>
          </a:prstGeom>
          <a:noFill/>
        </p:spPr>
      </p:pic>
      <p:pic>
        <p:nvPicPr>
          <p:cNvPr id="2052" name="Picture 4" descr="C:\Documents and Settings\Sveta\Рабочий стол\pravila-dorozhnogo-dvi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928670"/>
            <a:ext cx="3630456" cy="2214578"/>
          </a:xfrm>
          <a:prstGeom prst="rect">
            <a:avLst/>
          </a:prstGeom>
          <a:noFill/>
        </p:spPr>
      </p:pic>
      <p:pic>
        <p:nvPicPr>
          <p:cNvPr id="2054" name="Picture 6" descr="C:\Documents and Settings\Sveta\Рабочий стол\1ddcb4aa5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14818"/>
            <a:ext cx="3500462" cy="2188908"/>
          </a:xfrm>
          <a:prstGeom prst="rect">
            <a:avLst/>
          </a:prstGeom>
          <a:noFill/>
        </p:spPr>
      </p:pic>
    </p:spTree>
  </p:cSld>
  <p:clrMapOvr>
    <a:masterClrMapping/>
  </p:clrMapOvr>
  <p:transition advTm="13291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G:\ПДД фото\DSC0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857751" cy="3643313"/>
          </a:xfrm>
          <a:prstGeom prst="rect">
            <a:avLst/>
          </a:prstGeom>
          <a:noFill/>
        </p:spPr>
      </p:pic>
      <p:pic>
        <p:nvPicPr>
          <p:cNvPr id="6147" name="Picture 3" descr="G:\ПДД фото\DSC03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93214"/>
            <a:ext cx="5286380" cy="3964785"/>
          </a:xfrm>
          <a:prstGeom prst="rect">
            <a:avLst/>
          </a:prstGeom>
          <a:noFill/>
        </p:spPr>
      </p:pic>
    </p:spTree>
  </p:cSld>
  <p:clrMapOvr>
    <a:masterClrMapping/>
  </p:clrMapOvr>
  <p:transition advTm="13291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3291633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G:\ПДД фото\DSC0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810" cy="3161108"/>
          </a:xfrm>
          <a:prstGeom prst="rect">
            <a:avLst/>
          </a:prstGeom>
          <a:noFill/>
        </p:spPr>
      </p:pic>
      <p:pic>
        <p:nvPicPr>
          <p:cNvPr id="4099" name="Picture 3" descr="G:\ПДД фото\DSC0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785926"/>
            <a:ext cx="4500594" cy="3375446"/>
          </a:xfrm>
          <a:prstGeom prst="rect">
            <a:avLst/>
          </a:prstGeom>
          <a:noFill/>
        </p:spPr>
      </p:pic>
      <p:pic>
        <p:nvPicPr>
          <p:cNvPr id="4100" name="Picture 4" descr="G:\ПДД фото\DSC03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3" y="3714752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ransition advTm="13291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72</Words>
  <Application>Microsoft Office PowerPoint</Application>
  <PresentationFormat>Экран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sveta</cp:lastModifiedBy>
  <cp:revision>38</cp:revision>
  <dcterms:created xsi:type="dcterms:W3CDTF">2012-10-25T07:28:17Z</dcterms:created>
  <dcterms:modified xsi:type="dcterms:W3CDTF">2015-12-20T11:19:08Z</dcterms:modified>
</cp:coreProperties>
</file>